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6" r:id="rId6"/>
    <p:sldId id="267" r:id="rId7"/>
    <p:sldId id="262" r:id="rId8"/>
    <p:sldId id="264" r:id="rId9"/>
    <p:sldId id="266" r:id="rId10"/>
    <p:sldId id="269" r:id="rId11"/>
    <p:sldId id="271" r:id="rId12"/>
    <p:sldId id="279" r:id="rId13"/>
    <p:sldId id="274" r:id="rId14"/>
    <p:sldId id="268" r:id="rId15"/>
    <p:sldId id="278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81" autoAdjust="0"/>
  </p:normalViewPr>
  <p:slideViewPr>
    <p:cSldViewPr>
      <p:cViewPr varScale="1">
        <p:scale>
          <a:sx n="65" d="100"/>
          <a:sy n="65" d="100"/>
        </p:scale>
        <p:origin x="-150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&#1050;&#1091;&#1094;&#1072;&#1088;&#1077;&#1074;&#1072;.ppt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0800000" flipV="1">
            <a:off x="1714480" y="1071547"/>
            <a:ext cx="6743720" cy="3571900"/>
          </a:xfrm>
        </p:spPr>
        <p:txBody>
          <a:bodyPr/>
          <a:lstStyle/>
          <a:p>
            <a:r>
              <a:rPr lang="uk-UA" sz="6600" dirty="0" smtClean="0">
                <a:solidFill>
                  <a:srgbClr val="FF0000"/>
                </a:solidFill>
              </a:rPr>
              <a:t>Мої права </a:t>
            </a:r>
            <a:br>
              <a:rPr lang="uk-UA" sz="6600" dirty="0" smtClean="0">
                <a:solidFill>
                  <a:srgbClr val="FF0000"/>
                </a:solidFill>
              </a:rPr>
            </a:br>
            <a:r>
              <a:rPr lang="uk-UA" sz="6600" dirty="0" smtClean="0">
                <a:solidFill>
                  <a:srgbClr val="FF0000"/>
                </a:solidFill>
              </a:rPr>
              <a:t>та </a:t>
            </a:r>
            <a:r>
              <a:rPr lang="uk-UA" sz="6600" dirty="0" err="1" smtClean="0">
                <a:solidFill>
                  <a:srgbClr val="FF0000"/>
                </a:solidFill>
              </a:rPr>
              <a:t>обов</a:t>
            </a:r>
            <a:r>
              <a:rPr lang="uk-UA" sz="6600" dirty="0" smtClean="0">
                <a:solidFill>
                  <a:srgbClr val="FF0000"/>
                </a:solidFill>
              </a:rPr>
              <a:t> </a:t>
            </a:r>
            <a:r>
              <a:rPr lang="uk-UA" sz="6600" dirty="0" err="1" smtClean="0">
                <a:solidFill>
                  <a:srgbClr val="FF0000"/>
                </a:solidFill>
              </a:rPr>
              <a:t>язки</a:t>
            </a:r>
            <a:endParaRPr lang="ru-RU" sz="66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 descr="banner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</p:spPr>
      </p:pic>
      <p:pic>
        <p:nvPicPr>
          <p:cNvPr id="5" name="Picture 6" descr="BD05524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4000504"/>
            <a:ext cx="3671888" cy="343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 descr="aa0a79f17c1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1428736"/>
            <a:ext cx="1995488" cy="387985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6868" y="-857280"/>
            <a:ext cx="5105400" cy="4258848"/>
          </a:xfrm>
        </p:spPr>
        <p:txBody>
          <a:bodyPr/>
          <a:lstStyle/>
          <a:p>
            <a:r>
              <a:rPr lang="uk-UA" dirty="0" smtClean="0">
                <a:solidFill>
                  <a:srgbClr val="00B0F0"/>
                </a:solidFill>
              </a:rPr>
              <a:t>Інформаційний</a:t>
            </a:r>
            <a:r>
              <a:rPr lang="uk-UA" dirty="0" smtClean="0"/>
              <a:t> </a:t>
            </a:r>
            <a:r>
              <a:rPr lang="uk-UA" dirty="0" smtClean="0">
                <a:solidFill>
                  <a:srgbClr val="002060"/>
                </a:solidFill>
              </a:rPr>
              <a:t>проект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uk-UA" sz="4400" dirty="0" smtClean="0">
                <a:solidFill>
                  <a:srgbClr val="FF0000"/>
                </a:solidFill>
              </a:rPr>
              <a:t>“  </a:t>
            </a:r>
            <a:r>
              <a:rPr lang="uk-UA" sz="3600" dirty="0" smtClean="0">
                <a:solidFill>
                  <a:srgbClr val="FF0000"/>
                </a:solidFill>
              </a:rPr>
              <a:t>"Ознайомлення з правами та </a:t>
            </a:r>
          </a:p>
          <a:p>
            <a:r>
              <a:rPr lang="uk-UA" sz="3600" dirty="0" err="1" smtClean="0">
                <a:solidFill>
                  <a:srgbClr val="FF0000"/>
                </a:solidFill>
              </a:rPr>
              <a:t>обов</a:t>
            </a:r>
            <a:r>
              <a:rPr lang="uk-UA" sz="3600" dirty="0" smtClean="0">
                <a:solidFill>
                  <a:srgbClr val="FF0000"/>
                </a:solidFill>
              </a:rPr>
              <a:t> </a:t>
            </a:r>
            <a:r>
              <a:rPr lang="uk-UA" sz="3600" dirty="0" err="1" smtClean="0">
                <a:solidFill>
                  <a:srgbClr val="FF0000"/>
                </a:solidFill>
              </a:rPr>
              <a:t>язками</a:t>
            </a:r>
            <a:r>
              <a:rPr lang="uk-UA" sz="3600" dirty="0" smtClean="0">
                <a:solidFill>
                  <a:srgbClr val="FF0000"/>
                </a:solidFill>
              </a:rPr>
              <a:t> </a:t>
            </a:r>
            <a:r>
              <a:rPr lang="uk-UA" sz="3600" dirty="0" err="1" smtClean="0">
                <a:solidFill>
                  <a:srgbClr val="FF0000"/>
                </a:solidFill>
              </a:rPr>
              <a:t>дитини”</a:t>
            </a:r>
            <a:endParaRPr lang="uk-UA" sz="3600" dirty="0" smtClean="0">
              <a:solidFill>
                <a:srgbClr val="FF0000"/>
              </a:solidFill>
            </a:endParaRPr>
          </a:p>
          <a:p>
            <a:r>
              <a:rPr lang="uk-UA" sz="1600" dirty="0" smtClean="0">
                <a:solidFill>
                  <a:srgbClr val="002060"/>
                </a:solidFill>
              </a:rPr>
              <a:t>Вчитель правознавства </a:t>
            </a:r>
            <a:r>
              <a:rPr lang="uk-UA" sz="1600" dirty="0" err="1" smtClean="0">
                <a:solidFill>
                  <a:srgbClr val="002060"/>
                </a:solidFill>
              </a:rPr>
              <a:t>Тополинської</a:t>
            </a:r>
            <a:r>
              <a:rPr lang="uk-UA" sz="1600" dirty="0" smtClean="0">
                <a:solidFill>
                  <a:srgbClr val="002060"/>
                </a:solidFill>
              </a:rPr>
              <a:t>  ЗОШ  </a:t>
            </a:r>
            <a:r>
              <a:rPr lang="uk-UA" sz="1600" dirty="0" err="1" smtClean="0">
                <a:solidFill>
                  <a:srgbClr val="002060"/>
                </a:solidFill>
              </a:rPr>
              <a:t>Леванець</a:t>
            </a:r>
            <a:r>
              <a:rPr lang="uk-UA" sz="1600" dirty="0" smtClean="0">
                <a:solidFill>
                  <a:srgbClr val="002060"/>
                </a:solidFill>
              </a:rPr>
              <a:t> Т.О. 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1027" name="Picture 3" descr="E:\ФОТО\Кам. могили\фото 0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8604"/>
            <a:ext cx="3214678" cy="2410763"/>
          </a:xfrm>
          <a:prstGeom prst="rect">
            <a:avLst/>
          </a:prstGeom>
          <a:noFill/>
        </p:spPr>
      </p:pic>
      <p:pic>
        <p:nvPicPr>
          <p:cNvPr id="1028" name="Picture 4" descr="E:\ФОТО\учніі\IMG_02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714752"/>
            <a:ext cx="3214678" cy="2411202"/>
          </a:xfrm>
          <a:prstGeom prst="rect">
            <a:avLst/>
          </a:prstGeom>
          <a:noFill/>
        </p:spPr>
      </p:pic>
      <p:pic>
        <p:nvPicPr>
          <p:cNvPr id="6" name="Picture 2" descr="E:\ФОТО\приколы\ть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-71462"/>
            <a:ext cx="2726260" cy="2044695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70C0"/>
                </a:solidFill>
              </a:rPr>
              <a:t>Мета проекту: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r>
              <a:rPr lang="uk-UA" dirty="0" smtClean="0"/>
              <a:t>Формування уявлення про Декларацію прав дитини;</a:t>
            </a:r>
          </a:p>
          <a:p>
            <a:r>
              <a:rPr lang="uk-UA" dirty="0" smtClean="0"/>
              <a:t>З ясувати права та обав</a:t>
            </a:r>
            <a:r>
              <a:rPr lang="en-US" dirty="0" smtClean="0"/>
              <a:t> </a:t>
            </a:r>
            <a:r>
              <a:rPr lang="uk-UA" dirty="0" err="1" smtClean="0"/>
              <a:t>язки</a:t>
            </a:r>
            <a:r>
              <a:rPr lang="uk-UA" dirty="0" smtClean="0"/>
              <a:t> дітей;</a:t>
            </a:r>
          </a:p>
          <a:p>
            <a:r>
              <a:rPr lang="uk-UA" dirty="0" smtClean="0"/>
              <a:t>Виробляти:</a:t>
            </a:r>
          </a:p>
          <a:p>
            <a:r>
              <a:rPr lang="uk-UA" dirty="0" smtClean="0"/>
              <a:t> правила правомірної поведінки,</a:t>
            </a:r>
          </a:p>
          <a:p>
            <a:r>
              <a:rPr lang="uk-UA" dirty="0" smtClean="0"/>
              <a:t>негативне ставлення до правопорушень,</a:t>
            </a:r>
          </a:p>
          <a:p>
            <a:r>
              <a:rPr lang="uk-UA" dirty="0" smtClean="0"/>
              <a:t>уміння протистояти негативним впливам.</a:t>
            </a:r>
          </a:p>
          <a:p>
            <a:r>
              <a:rPr lang="uk-UA" dirty="0" smtClean="0"/>
              <a:t>Формувати повагу до законів і до держави.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>
            <a:hlinkClick r:id="rId2" action="ppaction://hlinkpres?slideindex=1&amp;slidetitle="/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0"/>
            <a:ext cx="2808288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dirty="0" smtClean="0">
                <a:solidFill>
                  <a:srgbClr val="FF0000"/>
                </a:solidFill>
              </a:rPr>
              <a:t>Декларація - 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sz="3200" dirty="0" smtClean="0"/>
              <a:t>Документ, у якому викладено важливі правила і </a:t>
            </a:r>
          </a:p>
          <a:p>
            <a:pPr>
              <a:buNone/>
            </a:pPr>
            <a:r>
              <a:rPr lang="uk-UA" sz="3200" dirty="0" err="1" smtClean="0"/>
              <a:t>обов</a:t>
            </a:r>
            <a:r>
              <a:rPr lang="uk-UA" sz="3200" dirty="0" smtClean="0"/>
              <a:t> </a:t>
            </a:r>
            <a:r>
              <a:rPr lang="uk-UA" sz="3200" dirty="0" err="1" smtClean="0"/>
              <a:t>язки</a:t>
            </a:r>
            <a:endParaRPr lang="uk-UA" sz="3200" dirty="0" smtClean="0"/>
          </a:p>
          <a:p>
            <a:pPr>
              <a:buNone/>
            </a:pPr>
            <a:r>
              <a:rPr lang="uk-UA" sz="3200" dirty="0" smtClean="0"/>
              <a:t> для всіх людей.</a:t>
            </a:r>
          </a:p>
          <a:p>
            <a:pPr>
              <a:buNone/>
            </a:pPr>
            <a:endParaRPr lang="uk-UA" dirty="0" smtClean="0"/>
          </a:p>
          <a:p>
            <a:pPr>
              <a:buFont typeface="Wingdings 2"/>
              <a:buNone/>
            </a:pPr>
            <a:r>
              <a:rPr lang="uk-UA" sz="6000" b="1" cap="all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Конвенція-</a:t>
            </a:r>
            <a:r>
              <a:rPr lang="uk-UA" sz="6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>
              <a:buFont typeface="Wingdings 2"/>
              <a:buNone/>
            </a:pPr>
            <a:r>
              <a:rPr lang="uk-UA" sz="3200" dirty="0" smtClean="0"/>
              <a:t>міжнародний договір з питань прав дитини</a:t>
            </a:r>
          </a:p>
        </p:txBody>
      </p:sp>
      <p:pic>
        <p:nvPicPr>
          <p:cNvPr id="4" name="Picture 8" descr="ptah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2285992"/>
            <a:ext cx="2736850" cy="215900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dirty="0" smtClean="0">
                <a:solidFill>
                  <a:srgbClr val="00B050"/>
                </a:solidFill>
              </a:rPr>
              <a:t>Права дитини:</a:t>
            </a:r>
            <a:endParaRPr lang="ru-RU" sz="6000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Право на життя</a:t>
            </a:r>
          </a:p>
          <a:p>
            <a:r>
              <a:rPr lang="uk-UA" dirty="0" smtClean="0"/>
              <a:t>Право на любов і піклування </a:t>
            </a:r>
          </a:p>
          <a:p>
            <a:r>
              <a:rPr lang="uk-UA" dirty="0" smtClean="0"/>
              <a:t>Право на захист від викрадення та продажу</a:t>
            </a:r>
          </a:p>
          <a:p>
            <a:r>
              <a:rPr lang="uk-UA" dirty="0" smtClean="0"/>
              <a:t>Право на медичну допомогу</a:t>
            </a:r>
          </a:p>
          <a:p>
            <a:r>
              <a:rPr lang="uk-UA" dirty="0" smtClean="0"/>
              <a:t>Право на освіту та навчання</a:t>
            </a:r>
          </a:p>
          <a:p>
            <a:r>
              <a:rPr lang="uk-UA" dirty="0" smtClean="0"/>
              <a:t>Право на повноцінне харчування</a:t>
            </a:r>
          </a:p>
          <a:p>
            <a:r>
              <a:rPr lang="uk-UA" dirty="0" smtClean="0"/>
              <a:t>Право на відпочинок</a:t>
            </a:r>
          </a:p>
          <a:p>
            <a:r>
              <a:rPr lang="uk-UA" dirty="0" smtClean="0"/>
              <a:t>Право на захист від наркоманії </a:t>
            </a:r>
          </a:p>
          <a:p>
            <a:r>
              <a:rPr lang="uk-UA" dirty="0" smtClean="0"/>
              <a:t>та насильства</a:t>
            </a:r>
          </a:p>
          <a:p>
            <a:r>
              <a:rPr lang="uk-UA" dirty="0" smtClean="0"/>
              <a:t>Право на власну думку</a:t>
            </a:r>
          </a:p>
          <a:p>
            <a:r>
              <a:rPr lang="uk-UA" dirty="0" smtClean="0"/>
              <a:t>Право на розвиток талантів </a:t>
            </a:r>
            <a:endParaRPr lang="ru-RU" dirty="0"/>
          </a:p>
        </p:txBody>
      </p:sp>
      <p:pic>
        <p:nvPicPr>
          <p:cNvPr id="4" name="Picture 5" descr="NA0101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3933825"/>
            <a:ext cx="3276600" cy="2538413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dirty="0" err="1" smtClean="0">
                <a:solidFill>
                  <a:srgbClr val="00B050"/>
                </a:solidFill>
              </a:rPr>
              <a:t>Обов</a:t>
            </a:r>
            <a:r>
              <a:rPr lang="uk-UA" sz="4000" dirty="0" smtClean="0">
                <a:solidFill>
                  <a:srgbClr val="00B050"/>
                </a:solidFill>
              </a:rPr>
              <a:t> </a:t>
            </a:r>
            <a:r>
              <a:rPr lang="uk-UA" sz="4000" dirty="0" err="1" smtClean="0">
                <a:solidFill>
                  <a:srgbClr val="00B050"/>
                </a:solidFill>
              </a:rPr>
              <a:t>язки</a:t>
            </a:r>
            <a:r>
              <a:rPr lang="uk-UA" sz="4000" dirty="0" smtClean="0">
                <a:solidFill>
                  <a:srgbClr val="00B050"/>
                </a:solidFill>
              </a:rPr>
              <a:t> дітей: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uk-UA" dirty="0" smtClean="0"/>
              <a:t>   Крім прав, Конституцією встановленні обов’язки кожної людини,  ми повинні їх  обов’язково дотримуватися. Ми маємо  неухильно додержуватися  таких обов’язків:</a:t>
            </a:r>
            <a:endParaRPr lang="ru-RU" dirty="0" smtClean="0"/>
          </a:p>
          <a:p>
            <a:pPr lvl="0"/>
            <a:r>
              <a:rPr lang="uk-UA" dirty="0" smtClean="0"/>
              <a:t>обов’язок неухильно додержуватися Конституції та законів України; </a:t>
            </a:r>
            <a:endParaRPr lang="ru-RU" dirty="0" smtClean="0"/>
          </a:p>
          <a:p>
            <a:pPr lvl="0"/>
            <a:r>
              <a:rPr lang="uk-UA" dirty="0" smtClean="0"/>
              <a:t>обов’язок не посягати на права і свободи, честь і гідність інших людей;</a:t>
            </a:r>
            <a:endParaRPr lang="ru-RU" dirty="0" smtClean="0"/>
          </a:p>
          <a:p>
            <a:pPr lvl="0"/>
            <a:r>
              <a:rPr lang="uk-UA" dirty="0" smtClean="0"/>
              <a:t>обов’язок шанувати державні символи України;</a:t>
            </a:r>
            <a:endParaRPr lang="ru-RU" dirty="0" smtClean="0"/>
          </a:p>
          <a:p>
            <a:pPr lvl="0"/>
            <a:r>
              <a:rPr lang="uk-UA" dirty="0" smtClean="0"/>
              <a:t>обов’язок берегти природу, культурну спадщину, відшкодовувати завданні збитки;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Дотримуватися правил дорожнього руху</a:t>
            </a:r>
            <a:endParaRPr lang="ru-RU" dirty="0"/>
          </a:p>
        </p:txBody>
      </p:sp>
      <p:pic>
        <p:nvPicPr>
          <p:cNvPr id="4" name="Picture 7" descr="Pic_1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24000" contrast="24000"/>
          </a:blip>
          <a:srcRect/>
          <a:stretch>
            <a:fillRect/>
          </a:stretch>
        </p:blipFill>
        <p:spPr>
          <a:xfrm>
            <a:off x="0" y="1428736"/>
            <a:ext cx="8072462" cy="5715040"/>
          </a:xfrm>
          <a:noFill/>
          <a:ln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B050"/>
                </a:solidFill>
              </a:rPr>
              <a:t>Старанно навчатися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3074" name="Picture 2" descr="E:\ФОТО\учніі\фото Проект про Єгипет Екватор\IMG_927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608" y="1609725"/>
            <a:ext cx="6462184" cy="484663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B050"/>
                </a:solidFill>
              </a:rPr>
              <a:t>З повагою ставитися до старших 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4" name="Picture 2" descr="E:\ФОТО\учніі\Изображение 3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127" y="1609884"/>
            <a:ext cx="6463145" cy="484632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B050"/>
                </a:solidFill>
              </a:rPr>
              <a:t>Любити і охороняти природу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4" name="Picture 1" descr="E:\ФОТО\проект\PA0807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608" y="1609725"/>
            <a:ext cx="6462184" cy="484663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251572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Дорослі несуть відповідальність за дітей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4" descr="http://gorod42.ru/image/news/big/4398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57290" y="1714488"/>
            <a:ext cx="5286412" cy="4473072"/>
          </a:xfr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6327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97821" y="0"/>
            <a:ext cx="9741821" cy="6572271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ласточ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9288" y="0"/>
            <a:ext cx="5854712" cy="3997991"/>
          </a:xfrm>
          <a:prstGeom prst="rect">
            <a:avLst/>
          </a:prstGeom>
          <a:noFill/>
        </p:spPr>
      </p:pic>
      <p:pic>
        <p:nvPicPr>
          <p:cNvPr id="11270" name="Picture 6" descr="a4b6204e4a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86256"/>
            <a:ext cx="4510088" cy="220503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dirty="0" err="1" smtClean="0">
                <a:solidFill>
                  <a:srgbClr val="FF0000"/>
                </a:solidFill>
              </a:rPr>
              <a:t>Пам</a:t>
            </a:r>
            <a:r>
              <a:rPr lang="uk-UA" sz="6000" dirty="0" smtClean="0">
                <a:solidFill>
                  <a:srgbClr val="FF0000"/>
                </a:solidFill>
              </a:rPr>
              <a:t> </a:t>
            </a:r>
            <a:r>
              <a:rPr lang="uk-UA" sz="6000" dirty="0" err="1" smtClean="0">
                <a:solidFill>
                  <a:srgbClr val="FF0000"/>
                </a:solidFill>
              </a:rPr>
              <a:t>ятай</a:t>
            </a:r>
            <a:r>
              <a:rPr lang="uk-UA" sz="6000" dirty="0" smtClean="0">
                <a:solidFill>
                  <a:srgbClr val="FF0000"/>
                </a:solidFill>
              </a:rPr>
              <a:t>: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   Реалізуючи свої права,  треба намагатися поважати права інших,   вміти поставити себе на їхнє місце. Спробувавши зробити це —  ми побачимо, як зміниться </a:t>
            </a:r>
            <a:r>
              <a:rPr lang="uk-UA" smtClean="0"/>
              <a:t>на краще </a:t>
            </a:r>
            <a:r>
              <a:rPr lang="uk-UA" dirty="0" smtClean="0"/>
              <a:t>світ і люди, які нас оточують.</a:t>
            </a:r>
            <a:endParaRPr lang="ru-RU" dirty="0"/>
          </a:p>
        </p:txBody>
      </p:sp>
      <p:pic>
        <p:nvPicPr>
          <p:cNvPr id="4" name="Picture 2" descr="J:\Новая папка\x_d077793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810000"/>
            <a:ext cx="4064000" cy="3048000"/>
          </a:xfrm>
          <a:prstGeom prst="rect">
            <a:avLst/>
          </a:prstGeom>
          <a:noFill/>
        </p:spPr>
      </p:pic>
      <p:pic>
        <p:nvPicPr>
          <p:cNvPr id="5" name="Picture 6" descr="ptah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3771466"/>
            <a:ext cx="2786082" cy="3260117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B050"/>
                </a:solidFill>
              </a:rPr>
              <a:t>Такі самі права, як і ти, має кожна людина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http://900igr.net/datas/chelovek/Prava-rebjonka.files/0004-004-Deti-imejut-pravo-vyrazhat-svojo-mnenie-i-sobiratsja-vmeste-dlja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357430"/>
            <a:ext cx="6462184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ptah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0" y="1714488"/>
            <a:ext cx="8358214" cy="2076775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115328" cy="1143000"/>
          </a:xfrm>
        </p:spPr>
        <p:txBody>
          <a:bodyPr>
            <a:noAutofit/>
          </a:bodyPr>
          <a:lstStyle/>
          <a:p>
            <a:r>
              <a:rPr lang="uk-UA" sz="6000" dirty="0" smtClean="0"/>
              <a:t/>
            </a:r>
            <a:br>
              <a:rPr lang="uk-UA" sz="6000" dirty="0" smtClean="0"/>
            </a:br>
            <a:r>
              <a:rPr lang="uk-UA" sz="6000" dirty="0" smtClean="0"/>
              <a:t/>
            </a:r>
            <a:br>
              <a:rPr lang="uk-UA" sz="6000" dirty="0" smtClean="0"/>
            </a:br>
            <a:r>
              <a:rPr lang="uk-UA" sz="6000" dirty="0" smtClean="0"/>
              <a:t/>
            </a:r>
            <a:br>
              <a:rPr lang="uk-UA" sz="6000" dirty="0" smtClean="0"/>
            </a:br>
            <a:r>
              <a:rPr lang="uk-UA" sz="6000" dirty="0" smtClean="0">
                <a:solidFill>
                  <a:srgbClr val="FF0000"/>
                </a:solidFill>
              </a:rPr>
              <a:t>Дякуємо за увагу</a:t>
            </a:r>
            <a:endParaRPr lang="ru-RU" sz="6000" dirty="0">
              <a:solidFill>
                <a:srgbClr val="FF0000"/>
              </a:solidFill>
            </a:endParaRPr>
          </a:p>
        </p:txBody>
      </p:sp>
      <p:pic>
        <p:nvPicPr>
          <p:cNvPr id="4" name="Picture 4" descr="summer-128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2149003"/>
            <a:ext cx="5727237" cy="430736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314</TotalTime>
  <Words>274</Words>
  <Application>Microsoft Office PowerPoint</Application>
  <PresentationFormat>Экран (4:3)</PresentationFormat>
  <Paragraphs>48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Изящная</vt:lpstr>
      <vt:lpstr>Мої права  та обов язки</vt:lpstr>
      <vt:lpstr>Інформаційний проект</vt:lpstr>
      <vt:lpstr>Мета проекту:</vt:lpstr>
      <vt:lpstr>Декларація - </vt:lpstr>
      <vt:lpstr>Права дитини:</vt:lpstr>
      <vt:lpstr>Обов язки дітей:</vt:lpstr>
      <vt:lpstr>Дотримуватися правил дорожнього руху</vt:lpstr>
      <vt:lpstr>Старанно навчатися</vt:lpstr>
      <vt:lpstr>З повагою ставитися до старших </vt:lpstr>
      <vt:lpstr>Любити і охороняти природу</vt:lpstr>
      <vt:lpstr>Дорослі несуть відповідальність за дітей</vt:lpstr>
      <vt:lpstr>Слайд 12</vt:lpstr>
      <vt:lpstr>Слайд 13</vt:lpstr>
      <vt:lpstr>Пам ятай:</vt:lpstr>
      <vt:lpstr>Такі самі права, як і ти, має кожна людина</vt:lpstr>
      <vt:lpstr>   Дякуємо за увагу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Мої права та обов язки</dc:title>
  <cp:lastModifiedBy>Admin</cp:lastModifiedBy>
  <cp:revision>46</cp:revision>
  <dcterms:modified xsi:type="dcterms:W3CDTF">2012-03-11T12:39:14Z</dcterms:modified>
</cp:coreProperties>
</file>